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0" r:id="rId3"/>
    <p:sldId id="298" r:id="rId4"/>
    <p:sldId id="299" r:id="rId5"/>
    <p:sldId id="297" r:id="rId6"/>
    <p:sldId id="291" r:id="rId7"/>
    <p:sldId id="287" r:id="rId8"/>
    <p:sldId id="288" r:id="rId9"/>
    <p:sldId id="284" r:id="rId10"/>
    <p:sldId id="285" r:id="rId11"/>
    <p:sldId id="296" r:id="rId12"/>
    <p:sldId id="295" r:id="rId13"/>
    <p:sldId id="289" r:id="rId14"/>
    <p:sldId id="290" r:id="rId15"/>
    <p:sldId id="302" r:id="rId16"/>
    <p:sldId id="301" r:id="rId17"/>
    <p:sldId id="292" r:id="rId18"/>
    <p:sldId id="293" r:id="rId19"/>
    <p:sldId id="294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85FA9-0A8E-4C5B-977E-9CD553D290A2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B6DC6-86CF-454A-95EC-26C9EF8FF2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4218E-3C4A-4113-9DAD-A6D3CF11A701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D6CE-DE89-411B-8FFC-3EF776C217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D6CE-DE89-411B-8FFC-3EF776C217C7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C62E16-E74A-481A-BFF0-B5C27159747C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494C09-7DCE-44B7-8C37-783E21E093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62E16-E74A-481A-BFF0-B5C27159747C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494C09-7DCE-44B7-8C37-783E21E093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62E16-E74A-481A-BFF0-B5C27159747C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494C09-7DCE-44B7-8C37-783E21E093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62E16-E74A-481A-BFF0-B5C27159747C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494C09-7DCE-44B7-8C37-783E21E093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62E16-E74A-481A-BFF0-B5C27159747C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494C09-7DCE-44B7-8C37-783E21E093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62E16-E74A-481A-BFF0-B5C27159747C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494C09-7DCE-44B7-8C37-783E21E093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62E16-E74A-481A-BFF0-B5C27159747C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494C09-7DCE-44B7-8C37-783E21E093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62E16-E74A-481A-BFF0-B5C27159747C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494C09-7DCE-44B7-8C37-783E21E093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62E16-E74A-481A-BFF0-B5C27159747C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494C09-7DCE-44B7-8C37-783E21E093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C62E16-E74A-481A-BFF0-B5C27159747C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494C09-7DCE-44B7-8C37-783E21E093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C62E16-E74A-481A-BFF0-B5C27159747C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494C09-7DCE-44B7-8C37-783E21E093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C62E16-E74A-481A-BFF0-B5C27159747C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494C09-7DCE-44B7-8C37-783E21E093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17956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 contourW="12700">
              <a:bevelT w="50800" h="38100" prst="convex"/>
              <a:contourClr>
                <a:schemeClr val="accent6">
                  <a:lumMod val="75000"/>
                </a:schemeClr>
              </a:contourClr>
            </a:sp3d>
          </a:bodyPr>
          <a:lstStyle/>
          <a:p>
            <a:r>
              <a:rPr lang="en-US" altLang="zh-TW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altLang="zh-TW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zh-TW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/>
            </a:r>
            <a:br>
              <a:rPr lang="zh-TW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</a:br>
            <a:r>
              <a:rPr lang="zh-TW" altLang="en-US" sz="5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+mn-ea"/>
                <a:ea typeface="+mn-ea"/>
              </a:rPr>
              <a:t>工程實績</a:t>
            </a:r>
            <a:endParaRPr lang="zh-TW" altLang="en-US" sz="5300" b="1" dirty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8596" y="3786190"/>
            <a:ext cx="4953000" cy="2214578"/>
          </a:xfr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en-US" altLang="zh-TW" sz="1300" b="1" dirty="0" smtClean="0">
              <a:solidFill>
                <a:schemeClr val="tx1"/>
              </a:solidFill>
              <a:ea typeface="細明體" pitchFamily="49" charset="-120"/>
            </a:endParaRPr>
          </a:p>
          <a:p>
            <a:r>
              <a:rPr lang="zh-TW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細明體" pitchFamily="49" charset="-120"/>
              </a:rPr>
              <a:t>專業   品質   效率   服務</a:t>
            </a:r>
            <a:endParaRPr lang="en-US" altLang="zh-TW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細明體" pitchFamily="49" charset="-120"/>
            </a:endParaRPr>
          </a:p>
          <a:p>
            <a:endParaRPr lang="en-US" altLang="zh-TW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細明體" pitchFamily="49" charset="-120"/>
            </a:endParaRPr>
          </a:p>
          <a:p>
            <a:r>
              <a:rPr lang="zh-TW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細明體" pitchFamily="49" charset="-120"/>
              </a:rPr>
              <a:t>創新 </a:t>
            </a:r>
            <a:r>
              <a:rPr lang="en-US" altLang="zh-TW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細明體" pitchFamily="49" charset="-120"/>
              </a:rPr>
              <a:t>~ </a:t>
            </a:r>
            <a:r>
              <a:rPr lang="zh-TW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細明體" pitchFamily="49" charset="-120"/>
              </a:rPr>
              <a:t>價值</a:t>
            </a:r>
            <a:endParaRPr lang="en-US" altLang="zh-TW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細明體" pitchFamily="49" charset="-120"/>
            </a:endParaRPr>
          </a:p>
          <a:p>
            <a:r>
              <a:rPr lang="zh-TW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細明體" pitchFamily="49" charset="-120"/>
              </a:rPr>
              <a:t>專業 </a:t>
            </a:r>
            <a:r>
              <a:rPr lang="en-US" altLang="zh-TW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細明體" pitchFamily="49" charset="-120"/>
              </a:rPr>
              <a:t>~ </a:t>
            </a:r>
            <a:r>
              <a:rPr lang="zh-TW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細明體" pitchFamily="49" charset="-120"/>
              </a:rPr>
              <a:t>信賴</a:t>
            </a:r>
            <a:endParaRPr lang="en-US" altLang="zh-TW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細明體" pitchFamily="49" charset="-120"/>
            </a:endParaRPr>
          </a:p>
          <a:p>
            <a:r>
              <a:rPr lang="zh-TW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細明體" pitchFamily="49" charset="-120"/>
              </a:rPr>
              <a:t>服務 </a:t>
            </a:r>
            <a:r>
              <a:rPr lang="en-US" altLang="zh-TW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細明體" pitchFamily="49" charset="-120"/>
              </a:rPr>
              <a:t>~ </a:t>
            </a:r>
            <a:r>
              <a:rPr lang="zh-TW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細明體" pitchFamily="49" charset="-120"/>
              </a:rPr>
              <a:t>感動</a:t>
            </a:r>
            <a:endParaRPr lang="en-US" altLang="zh-TW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細明體" pitchFamily="49" charset="-120"/>
            </a:endParaRPr>
          </a:p>
          <a:p>
            <a:endParaRPr lang="en-US" altLang="zh-TW" b="1" dirty="0" smtClean="0">
              <a:solidFill>
                <a:schemeClr val="tx1"/>
              </a:solidFill>
              <a:ea typeface="細明體" pitchFamily="49" charset="-120"/>
            </a:endParaRPr>
          </a:p>
          <a:p>
            <a:endParaRPr lang="en-US" altLang="zh-TW" b="1" dirty="0" smtClean="0">
              <a:solidFill>
                <a:schemeClr val="tx1"/>
              </a:solidFill>
              <a:ea typeface="細明體" pitchFamily="49" charset="-120"/>
            </a:endParaRPr>
          </a:p>
          <a:p>
            <a:endParaRPr lang="en-US" altLang="zh-TW" b="1" dirty="0" smtClean="0">
              <a:solidFill>
                <a:schemeClr val="tx1"/>
              </a:solidFill>
              <a:ea typeface="細明體" pitchFamily="49" charset="-120"/>
            </a:endParaRPr>
          </a:p>
          <a:p>
            <a:endParaRPr lang="en-US" altLang="zh-TW" dirty="0" smtClean="0">
              <a:solidFill>
                <a:schemeClr val="tx1"/>
              </a:solidFill>
              <a:latin typeface="細明體" pitchFamily="49" charset="-120"/>
              <a:ea typeface="細明體" pitchFamily="49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LOGO_~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6264696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13827758208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481138"/>
            <a:ext cx="3394472" cy="4525962"/>
          </a:xfrm>
        </p:spPr>
      </p:pic>
      <p:pic>
        <p:nvPicPr>
          <p:cNvPr id="6" name="內容版面配置區 5" descr="138277582710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481138"/>
            <a:ext cx="3394472" cy="452596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精銳建設市政廳</a:t>
            </a:r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DSC032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29644"/>
            <a:ext cx="4038600" cy="3028950"/>
          </a:xfrm>
        </p:spPr>
      </p:pic>
      <p:pic>
        <p:nvPicPr>
          <p:cNvPr id="6" name="內容版面配置區 5" descr="97895Q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7818" y="2285992"/>
            <a:ext cx="3000396" cy="2928958"/>
          </a:xfr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國</a:t>
            </a:r>
            <a:r>
              <a:rPr lang="zh-TW" altLang="en-US" smtClean="0"/>
              <a:t>雄領域</a:t>
            </a:r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13835654355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7109" y="1481138"/>
            <a:ext cx="2538782" cy="4525962"/>
          </a:xfrm>
        </p:spPr>
      </p:pic>
      <p:pic>
        <p:nvPicPr>
          <p:cNvPr id="6" name="內容版面配置區 5" descr="p13835654415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11418"/>
            <a:ext cx="4038600" cy="2265402"/>
          </a:xfr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精銳巴黎之心</a:t>
            </a:r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20120426_1727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29644"/>
            <a:ext cx="4038600" cy="3028950"/>
          </a:xfrm>
        </p:spPr>
      </p:pic>
      <p:pic>
        <p:nvPicPr>
          <p:cNvPr id="6" name="內容版面配置區 5" descr="20120426_1728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精銳</a:t>
            </a:r>
            <a:r>
              <a:rPr lang="en-US" altLang="zh-TW" dirty="0" smtClean="0"/>
              <a:t>AAM</a:t>
            </a:r>
            <a:r>
              <a:rPr lang="zh-TW" altLang="en-US" dirty="0" smtClean="0"/>
              <a:t>藝術館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20120428_1029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29644"/>
            <a:ext cx="4038600" cy="3028950"/>
          </a:xfrm>
        </p:spPr>
      </p:pic>
      <p:pic>
        <p:nvPicPr>
          <p:cNvPr id="6" name="內容版面配置區 5" descr="20120428_1031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精銳</a:t>
            </a:r>
            <a:r>
              <a:rPr lang="en-US" altLang="zh-TW" dirty="0" smtClean="0"/>
              <a:t>AAM</a:t>
            </a:r>
            <a:r>
              <a:rPr lang="zh-TW" altLang="en-US" dirty="0" smtClean="0"/>
              <a:t>藝術館</a:t>
            </a:r>
            <a:endParaRPr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024842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643050"/>
            <a:ext cx="5786478" cy="4357718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精銳</a:t>
            </a:r>
            <a:r>
              <a:rPr lang="en-US" altLang="zh-TW" dirty="0" smtClean="0"/>
              <a:t>AAM</a:t>
            </a:r>
            <a:r>
              <a:rPr lang="zh-TW" altLang="en-US" dirty="0" smtClean="0"/>
              <a:t>藝術館</a:t>
            </a:r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精銳</a:t>
            </a:r>
            <a:r>
              <a:rPr lang="en-US" altLang="zh-TW" dirty="0" smtClean="0"/>
              <a:t>AAM</a:t>
            </a:r>
            <a:r>
              <a:rPr lang="zh-TW" altLang="en-US" dirty="0" smtClean="0"/>
              <a:t>藝術館</a:t>
            </a:r>
            <a:endParaRPr lang="zh-TW" altLang="en-US" dirty="0"/>
          </a:p>
        </p:txBody>
      </p:sp>
      <p:pic>
        <p:nvPicPr>
          <p:cNvPr id="7" name="內容版面配置區 6" descr="aam_pic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069486"/>
            <a:ext cx="4040188" cy="2692041"/>
          </a:xfrm>
        </p:spPr>
      </p:pic>
      <p:pic>
        <p:nvPicPr>
          <p:cNvPr id="8" name="內容版面配置區 7" descr="i52401-2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29190" y="1857364"/>
            <a:ext cx="3000395" cy="328614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瘚瑕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846" y="1481138"/>
            <a:ext cx="3017308" cy="4525962"/>
          </a:xfrm>
        </p:spPr>
      </p:pic>
      <p:pic>
        <p:nvPicPr>
          <p:cNvPr id="6" name="內容版面配置區 5" descr="20120410_1516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海德</a:t>
            </a:r>
            <a:r>
              <a:rPr lang="en-US" altLang="zh-TW" dirty="0" smtClean="0"/>
              <a:t>1</a:t>
            </a:r>
            <a:r>
              <a:rPr lang="zh-TW" altLang="en-US" dirty="0" smtClean="0"/>
              <a:t>號</a:t>
            </a:r>
            <a:endParaRPr lang="zh-TW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甇散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63517" y="1481138"/>
            <a:ext cx="3225965" cy="4525962"/>
          </a:xfrm>
        </p:spPr>
      </p:pic>
      <p:pic>
        <p:nvPicPr>
          <p:cNvPr id="6" name="內容版面配置區 5" descr="A.蝝__71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4573" y="1481138"/>
            <a:ext cx="2545854" cy="4525962"/>
          </a:xfr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精銳歐洲之星．紐約之心</a:t>
            </a:r>
            <a:endParaRPr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蝐唾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7396" y="1481138"/>
            <a:ext cx="4369208" cy="4525962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精銳米蘭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139261054964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29644"/>
            <a:ext cx="4038600" cy="3028950"/>
          </a:xfrm>
        </p:spPr>
      </p:pic>
      <p:pic>
        <p:nvPicPr>
          <p:cNvPr id="6" name="內容版面配置區 5" descr="139261054523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481138"/>
            <a:ext cx="3394472" cy="4525962"/>
          </a:xfr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寶鯨建設接待會所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12533_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1670" y="1481138"/>
            <a:ext cx="3649659" cy="4525962"/>
          </a:xfrm>
        </p:spPr>
      </p:pic>
      <p:pic>
        <p:nvPicPr>
          <p:cNvPr id="6" name="內容版面配置區 5" descr="12533_1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42670" y="1481138"/>
            <a:ext cx="3649659" cy="4525962"/>
          </a:xfr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懋榮極上之墅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1416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97919"/>
            <a:ext cx="4038600" cy="2692400"/>
          </a:xfrm>
        </p:spPr>
      </p:pic>
      <p:pic>
        <p:nvPicPr>
          <p:cNvPr id="6" name="內容版面配置區 5" descr="13553_0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20320"/>
            <a:ext cx="4038600" cy="3047598"/>
          </a:xfr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尉寶主人園邸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38253166224003404_374x2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928802"/>
            <a:ext cx="5857916" cy="4000528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侑信敦品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85C</a:t>
            </a:r>
            <a:r>
              <a:rPr lang="zh-TW" altLang="en-US" dirty="0" smtClean="0"/>
              <a:t>二代店</a:t>
            </a:r>
            <a:r>
              <a:rPr lang="en-US" altLang="zh-TW" dirty="0" smtClean="0"/>
              <a:t>-</a:t>
            </a:r>
            <a:r>
              <a:rPr lang="zh-TW" altLang="en-US" dirty="0" smtClean="0"/>
              <a:t>健行店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85二代店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942307"/>
            <a:ext cx="4040188" cy="2946398"/>
          </a:xfrm>
        </p:spPr>
      </p:pic>
      <p:pic>
        <p:nvPicPr>
          <p:cNvPr id="6" name="內容版面配置區 5" descr="85二代店-健行店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13041" y="2067531"/>
            <a:ext cx="3705742" cy="269595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138277607636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29644"/>
            <a:ext cx="4038600" cy="3028950"/>
          </a:xfrm>
        </p:spPr>
      </p:pic>
      <p:pic>
        <p:nvPicPr>
          <p:cNvPr id="6" name="內容版面配置區 5" descr="138277607862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這一鍋吉林店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 descr="20120903_1331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29644"/>
            <a:ext cx="4038600" cy="3028950"/>
          </a:xfrm>
        </p:spPr>
      </p:pic>
      <p:pic>
        <p:nvPicPr>
          <p:cNvPr id="6" name="內容版面配置區 5" descr="20120903_1331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華夫麵包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這一鍋朝富店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138277594184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6" name="內容版面配置區 5" descr="138277596072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95031" y="1444625"/>
            <a:ext cx="3941763" cy="39417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</TotalTime>
  <Words>90</Words>
  <Application>Microsoft Office PowerPoint</Application>
  <PresentationFormat>如螢幕大小 (4:3)</PresentationFormat>
  <Paragraphs>30</Paragraphs>
  <Slides>19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匯合</vt:lpstr>
      <vt:lpstr>  工程實績</vt:lpstr>
      <vt:lpstr>寶鯨建設接待會所</vt:lpstr>
      <vt:lpstr>懋榮極上之墅</vt:lpstr>
      <vt:lpstr>尉寶主人園邸</vt:lpstr>
      <vt:lpstr>侑信敦品</vt:lpstr>
      <vt:lpstr>85C二代店-健行店</vt:lpstr>
      <vt:lpstr>這一鍋吉林店</vt:lpstr>
      <vt:lpstr>華夫麵包</vt:lpstr>
      <vt:lpstr>這一鍋朝富店</vt:lpstr>
      <vt:lpstr>精銳建設市政廳</vt:lpstr>
      <vt:lpstr>國雄領域</vt:lpstr>
      <vt:lpstr>精銳巴黎之心</vt:lpstr>
      <vt:lpstr>精銳AAM藝術館</vt:lpstr>
      <vt:lpstr>精銳AAM藝術館</vt:lpstr>
      <vt:lpstr>精銳AAM藝術館</vt:lpstr>
      <vt:lpstr>精銳AAM藝術館</vt:lpstr>
      <vt:lpstr>海德1號</vt:lpstr>
      <vt:lpstr>精銳歐洲之星．紐約之心</vt:lpstr>
      <vt:lpstr>精銳米蘭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工程實績</dc:title>
  <dc:creator>USER</dc:creator>
  <cp:lastModifiedBy>USER8</cp:lastModifiedBy>
  <cp:revision>54</cp:revision>
  <dcterms:created xsi:type="dcterms:W3CDTF">2012-07-29T16:20:26Z</dcterms:created>
  <dcterms:modified xsi:type="dcterms:W3CDTF">2014-02-24T05:38:07Z</dcterms:modified>
</cp:coreProperties>
</file>